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8" r:id="rId14"/>
    <p:sldId id="269" r:id="rId15"/>
    <p:sldId id="267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41"/>
    <p:restoredTop sz="93089"/>
  </p:normalViewPr>
  <p:slideViewPr>
    <p:cSldViewPr snapToGrid="0" snapToObjects="1">
      <p:cViewPr varScale="1">
        <p:scale>
          <a:sx n="119" d="100"/>
          <a:sy n="119" d="100"/>
        </p:scale>
        <p:origin x="184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5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93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258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0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318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31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96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81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29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1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99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07568-62A4-CB44-B2C7-44552A1789CB}" type="datetimeFigureOut">
              <a:rPr lang="en-US" smtClean="0"/>
              <a:t>2/24/17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8B553-3A4C-F147-81FC-8DCEE644B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53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我们天天做什么？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我们天天做很多事！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67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我们天天讲话。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3085" r="3085"/>
          <a:stretch>
            <a:fillRect/>
          </a:stretch>
        </p:blipFill>
        <p:spPr>
          <a:xfrm>
            <a:off x="623454" y="1417638"/>
            <a:ext cx="7301345" cy="401545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18" y="4896709"/>
            <a:ext cx="2284846" cy="17269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647225"/>
            <a:ext cx="3048000" cy="2157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50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我们天天上厕所。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70288" r="-702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864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我们天天刷牙。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86" y="1758822"/>
            <a:ext cx="2709613" cy="191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16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我们天天运动。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2790" b="-27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7281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我们天天喝水。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>
          <a:xfrm>
            <a:off x="0" y="1417638"/>
            <a:ext cx="8229600" cy="4525963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335" y="4377175"/>
            <a:ext cx="3316349" cy="220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525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我们天天快乐！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51077" r="-5107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62317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7218" y="635140"/>
            <a:ext cx="749966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/>
              <a:t>我们天天都来上课，</a:t>
            </a:r>
            <a:endParaRPr lang="en-US" altLang="zh-CN" sz="4400" dirty="0" smtClean="0"/>
          </a:p>
          <a:p>
            <a:pPr algn="ctr"/>
            <a:r>
              <a:rPr lang="zh-CN" altLang="en-US" sz="4400" dirty="0" smtClean="0"/>
              <a:t>来上课，来上课</a:t>
            </a:r>
            <a:endParaRPr lang="en-US" altLang="zh-CN" sz="4400" dirty="0" smtClean="0"/>
          </a:p>
          <a:p>
            <a:pPr algn="ctr"/>
            <a:r>
              <a:rPr lang="zh-CN" altLang="en-US" sz="4400" dirty="0" smtClean="0"/>
              <a:t>我们天天都来上课</a:t>
            </a:r>
            <a:endParaRPr lang="en-US" altLang="zh-CN" sz="4400" dirty="0" smtClean="0"/>
          </a:p>
          <a:p>
            <a:pPr algn="ctr"/>
            <a:r>
              <a:rPr lang="zh-CN" altLang="en-US" sz="4400" dirty="0" smtClean="0"/>
              <a:t>和朋友学习。</a:t>
            </a:r>
            <a:endParaRPr lang="en-US" altLang="zh-CN" sz="4400" dirty="0" smtClean="0"/>
          </a:p>
          <a:p>
            <a:pPr algn="ctr"/>
            <a:r>
              <a:rPr lang="zh-CN" altLang="en-US" sz="4400" dirty="0" smtClean="0"/>
              <a:t>学中文，学数学</a:t>
            </a:r>
            <a:endParaRPr lang="en-US" altLang="zh-CN" sz="4400" dirty="0" smtClean="0"/>
          </a:p>
          <a:p>
            <a:pPr algn="ctr"/>
            <a:r>
              <a:rPr lang="zh-CN" altLang="en-US" sz="4400" dirty="0" smtClean="0"/>
              <a:t>上体育课，吃午餐</a:t>
            </a:r>
            <a:endParaRPr lang="en-US" altLang="zh-CN" sz="4400" dirty="0" smtClean="0"/>
          </a:p>
          <a:p>
            <a:pPr algn="ctr"/>
            <a:r>
              <a:rPr lang="zh-CN" altLang="en-US" sz="4400" dirty="0" smtClean="0"/>
              <a:t>学好我们的课程</a:t>
            </a:r>
            <a:endParaRPr lang="en-US" altLang="zh-CN" sz="4400" dirty="0" smtClean="0"/>
          </a:p>
          <a:p>
            <a:pPr algn="ctr"/>
            <a:r>
              <a:rPr lang="zh-CN" altLang="en-US" sz="4400" dirty="0" smtClean="0"/>
              <a:t>下课，就回家。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74068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我们天天上课。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500" r="-10500"/>
          <a:stretch>
            <a:fillRect/>
          </a:stretch>
        </p:blipFill>
        <p:spPr>
          <a:xfrm>
            <a:off x="-531091" y="1242394"/>
            <a:ext cx="9917002" cy="5453969"/>
          </a:xfrm>
        </p:spPr>
      </p:pic>
    </p:spTree>
    <p:extLst>
      <p:ext uri="{BB962C8B-B14F-4D97-AF65-F5344CB8AC3E}">
        <p14:creationId xmlns:p14="http://schemas.microsoft.com/office/powerpoint/2010/main" val="21638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我们天天吃午餐。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2400" r="-12400"/>
          <a:stretch>
            <a:fillRect/>
          </a:stretch>
        </p:blipFill>
        <p:spPr>
          <a:xfrm>
            <a:off x="-369669" y="1223818"/>
            <a:ext cx="9740848" cy="5357091"/>
          </a:xfrm>
        </p:spPr>
      </p:pic>
    </p:spTree>
    <p:extLst>
      <p:ext uri="{BB962C8B-B14F-4D97-AF65-F5344CB8AC3E}">
        <p14:creationId xmlns:p14="http://schemas.microsoft.com/office/powerpoint/2010/main" val="356236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我们天天上数学。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-9735" r="-9735"/>
          <a:stretch>
            <a:fillRect/>
          </a:stretch>
        </p:blipFill>
        <p:spPr/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117617"/>
            <a:ext cx="2445327" cy="221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87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我们天天下课。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099" r="-18099"/>
          <a:stretch>
            <a:fillRect/>
          </a:stretch>
        </p:blipFill>
        <p:spPr/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037" y="4246419"/>
            <a:ext cx="3505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6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我们天天回家。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11466" b="-114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994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我们天天睡觉。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17638"/>
            <a:ext cx="2660073" cy="206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52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我们天天读书。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8844" r="-28844"/>
          <a:stretch>
            <a:fillRect/>
          </a:stretch>
        </p:blipFill>
        <p:spPr>
          <a:xfrm>
            <a:off x="457200" y="1241858"/>
            <a:ext cx="9876254" cy="543155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864664"/>
            <a:ext cx="2720696" cy="173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我们天天抱抱。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/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225635"/>
            <a:ext cx="2236019" cy="2206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88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110</Words>
  <Application>Microsoft Macintosh PowerPoint</Application>
  <PresentationFormat>On-screen Show (4:3)</PresentationFormat>
  <Paragraphs>24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宋体</vt:lpstr>
      <vt:lpstr>Office Theme</vt:lpstr>
      <vt:lpstr>我们天天做什么？</vt:lpstr>
      <vt:lpstr>我们天天上课。</vt:lpstr>
      <vt:lpstr>我们天天吃午餐。</vt:lpstr>
      <vt:lpstr>我们天天上数学。</vt:lpstr>
      <vt:lpstr>我们天天下课。</vt:lpstr>
      <vt:lpstr>我们天天回家。</vt:lpstr>
      <vt:lpstr>我们天天睡觉。</vt:lpstr>
      <vt:lpstr>我们天天读书。</vt:lpstr>
      <vt:lpstr>我们天天抱抱。</vt:lpstr>
      <vt:lpstr>我们天天讲话。</vt:lpstr>
      <vt:lpstr>我们天天上厕所。</vt:lpstr>
      <vt:lpstr>我们天天刷牙。</vt:lpstr>
      <vt:lpstr>我们天天运动。</vt:lpstr>
      <vt:lpstr>我们天天喝水。</vt:lpstr>
      <vt:lpstr>我们天天快乐！</vt:lpstr>
      <vt:lpstr>PowerPoint Presentation</vt:lpstr>
    </vt:vector>
  </TitlesOfParts>
  <Company>JSD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我们天天做什么？</dc:title>
  <dc:creator>Bethany McGarry</dc:creator>
  <cp:lastModifiedBy>luhua.tai@dc.gov</cp:lastModifiedBy>
  <cp:revision>8</cp:revision>
  <dcterms:created xsi:type="dcterms:W3CDTF">2013-01-16T15:01:20Z</dcterms:created>
  <dcterms:modified xsi:type="dcterms:W3CDTF">2017-02-24T20:19:08Z</dcterms:modified>
</cp:coreProperties>
</file>